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03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6821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Prompt Engineering Techniques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590211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engineering is a powerful technique for training and leveraging AI models to perform a wide range of tasks. This presentation will explore three key prompt engineering techniques: Zero-Shot Learning, Few-Shot Learning, and Chain-of-Thought Prompting. Each of these approaches offers unique advantages and applications in areas like text classification, language translation, and decision-making.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98920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99682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972532"/>
            <a:ext cx="218158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Claire Rebecca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326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Zero-Shot Learning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860233"/>
            <a:ext cx="44410" cy="5536763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26153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0338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5655" y="2075498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0824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Description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562820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Zero-shot learning involves training models to perform tasks without explicit supervision or specific examples for each task category. Instead, models learn to generalize from related tasks or contexts.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4746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4699" y="4288631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955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7759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Classification: Classifying text into multiple categories without explicitly training on each category.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6046113" y="561998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Language Translation: Translating languages where the model may encounter unseen word combinations.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046113" y="646402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Answer Generation: Generating responses to questions without prior training on those exact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18800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Few-Shot Learning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215634"/>
            <a:ext cx="44410" cy="482596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6169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3892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8055" y="2430899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4378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Description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91822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Few-shot learning involves training models with very few examples per class, usually much fewer than what traditional supervised learning requires.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4746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7099" y="4288631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955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7759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Generation: Generating coherent text with limited input or context.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2388513" y="526458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 Recognition: Identifying objects or scenes with minimal training examples.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2388513" y="61086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Anomaly Detection: Detecting outliers or unusual patterns with sparse labeled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88006"/>
            <a:ext cx="68951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Chain-of-Thought Prompting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215634"/>
            <a:ext cx="44410" cy="482596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6169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892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65655" y="2430899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4378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Description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918222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Chain-of-thought prompting involves sequentially guiding a model through a series of prompts or questions where each step builds on the previous response.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4746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22022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34699" y="4288631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955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Applications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7759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Conversational Agents: Creating more engaging and contextually relevant conversations.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6046113" y="5619988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Creative Writing: Generating narratives or stories that follow a logical sequence.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046113" y="61086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Decision Making: Assisting in complex decision-making processes by iteratively refining inputs.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783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36050" y="2657594"/>
            <a:ext cx="6489025" cy="5444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8"/>
              </a:lnSpc>
              <a:buNone/>
            </a:pPr>
            <a:r>
              <a:rPr lang="en-US" sz="3431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Explaining Quantum Entanglement</a:t>
            </a:r>
            <a:endParaRPr lang="en-US" sz="3431" dirty="0"/>
          </a:p>
        </p:txBody>
      </p:sp>
      <p:sp>
        <p:nvSpPr>
          <p:cNvPr id="6" name="Shape 2"/>
          <p:cNvSpPr/>
          <p:nvPr/>
        </p:nvSpPr>
        <p:spPr>
          <a:xfrm>
            <a:off x="3636050" y="3463409"/>
            <a:ext cx="2336602" cy="4289108"/>
          </a:xfrm>
          <a:prstGeom prst="roundRect">
            <a:avLst>
              <a:gd name="adj" fmla="val 335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817858" y="3645218"/>
            <a:ext cx="1972985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4"/>
              </a:lnSpc>
              <a:buNone/>
            </a:pPr>
            <a:r>
              <a:rPr lang="en-US" sz="1715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Zero-Shot Prompt</a:t>
            </a:r>
            <a:endParaRPr lang="en-US" sz="1715" dirty="0"/>
          </a:p>
        </p:txBody>
      </p:sp>
      <p:sp>
        <p:nvSpPr>
          <p:cNvPr id="8" name="Text 4"/>
          <p:cNvSpPr/>
          <p:nvPr/>
        </p:nvSpPr>
        <p:spPr>
          <a:xfrm>
            <a:off x="3817858" y="4022050"/>
            <a:ext cx="1972985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Prompt: "Explain quantum entanglement."</a:t>
            </a:r>
            <a:endParaRPr lang="en-US" sz="1372" dirty="0"/>
          </a:p>
        </p:txBody>
      </p:sp>
      <p:sp>
        <p:nvSpPr>
          <p:cNvPr id="9" name="Shape 5"/>
          <p:cNvSpPr/>
          <p:nvPr/>
        </p:nvSpPr>
        <p:spPr>
          <a:xfrm>
            <a:off x="6146840" y="3463409"/>
            <a:ext cx="2336602" cy="4289108"/>
          </a:xfrm>
          <a:prstGeom prst="roundRect">
            <a:avLst>
              <a:gd name="adj" fmla="val 335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28648" y="3645218"/>
            <a:ext cx="1972985" cy="2722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4"/>
              </a:lnSpc>
              <a:buNone/>
            </a:pPr>
            <a:r>
              <a:rPr lang="en-US" sz="1715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Few-Shot Prompt</a:t>
            </a:r>
            <a:endParaRPr lang="en-US" sz="1715" dirty="0"/>
          </a:p>
        </p:txBody>
      </p:sp>
      <p:sp>
        <p:nvSpPr>
          <p:cNvPr id="11" name="Text 7"/>
          <p:cNvSpPr/>
          <p:nvPr/>
        </p:nvSpPr>
        <p:spPr>
          <a:xfrm>
            <a:off x="6328648" y="4022050"/>
            <a:ext cx="1972985" cy="1673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Prompt: "Explain quantum entanglement using these terms: 'superposition', 'spooky action at a distance', and 'quantum states'."</a:t>
            </a:r>
            <a:endParaRPr lang="en-US" sz="1372" dirty="0"/>
          </a:p>
        </p:txBody>
      </p:sp>
      <p:sp>
        <p:nvSpPr>
          <p:cNvPr id="12" name="Shape 8"/>
          <p:cNvSpPr/>
          <p:nvPr/>
        </p:nvSpPr>
        <p:spPr>
          <a:xfrm>
            <a:off x="8657630" y="3463409"/>
            <a:ext cx="2336602" cy="4289108"/>
          </a:xfrm>
          <a:prstGeom prst="roundRect">
            <a:avLst>
              <a:gd name="adj" fmla="val 3356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839438" y="3645218"/>
            <a:ext cx="1972985" cy="544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44"/>
              </a:lnSpc>
              <a:buNone/>
            </a:pPr>
            <a:r>
              <a:rPr lang="en-US" sz="1715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Chain-of-Thought Prompt</a:t>
            </a:r>
            <a:endParaRPr lang="en-US" sz="1715" dirty="0"/>
          </a:p>
        </p:txBody>
      </p:sp>
      <p:sp>
        <p:nvSpPr>
          <p:cNvPr id="14" name="Text 10"/>
          <p:cNvSpPr/>
          <p:nvPr/>
        </p:nvSpPr>
        <p:spPr>
          <a:xfrm>
            <a:off x="8839438" y="4294346"/>
            <a:ext cx="1972985" cy="557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1: "What is quantum entanglement?"</a:t>
            </a:r>
            <a:endParaRPr lang="en-US" sz="1372" dirty="0"/>
          </a:p>
        </p:txBody>
      </p:sp>
      <p:sp>
        <p:nvSpPr>
          <p:cNvPr id="15" name="Text 11"/>
          <p:cNvSpPr/>
          <p:nvPr/>
        </p:nvSpPr>
        <p:spPr>
          <a:xfrm>
            <a:off x="8839438" y="4956572"/>
            <a:ext cx="1972985" cy="1115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2: "How does quantum entanglement relate to the concept of superposition?"</a:t>
            </a:r>
            <a:endParaRPr lang="en-US" sz="1372" dirty="0"/>
          </a:p>
        </p:txBody>
      </p:sp>
      <p:sp>
        <p:nvSpPr>
          <p:cNvPr id="16" name="Text 12"/>
          <p:cNvSpPr/>
          <p:nvPr/>
        </p:nvSpPr>
        <p:spPr>
          <a:xfrm>
            <a:off x="8839438" y="6176486"/>
            <a:ext cx="1972985" cy="1394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6"/>
              </a:lnSpc>
              <a:buNone/>
            </a:pPr>
            <a:r>
              <a:rPr lang="en-US" sz="1372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Prompt 3: "Can you explain how 'spooky action at a distance' plays a role in quantum entanglement?"</a:t>
            </a:r>
            <a:endParaRPr lang="en-US" sz="137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28843"/>
            <a:ext cx="69928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Zero-Shot Response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3300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4771" y="4371737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406384"/>
            <a:ext cx="85842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Evaluate the response's accuracy, completeness, and coherence based on the model's intrinsic understanding of physics concepts.</a:t>
            </a:r>
            <a:endParaRPr lang="en-US" sz="21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24376" y="4273272"/>
            <a:ext cx="68628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Few-Shot Response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624376" y="54744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815947" y="5516166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346490" y="5550813"/>
            <a:ext cx="865953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Compare the quality and depth of explanation between zero-shot and few-shot prompts.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346490" y="6378416"/>
            <a:ext cx="865953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Assess whether incorporating specific terms improves the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56410"/>
            <a:ext cx="87963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Chain-of-Thought Response Analysis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576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24771" y="2999303"/>
            <a:ext cx="1166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033951"/>
            <a:ext cx="85842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Analyze how the AI connects the dots between prompts, observing the continuity and logical progression in the explanation.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833199" y="3978235"/>
            <a:ext cx="9306401" cy="2494836"/>
          </a:xfrm>
          <a:prstGeom prst="roundRect">
            <a:avLst>
              <a:gd name="adj" fmla="val 400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62990" y="42080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Observations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62990" y="4688443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Effectiveness: Determine which prompt type yields the most accurate and comprehensive explanation of quantum entanglement.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62990" y="5532477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Limitations: Identify any instances of misunderstanding, inaccuracies, or gaps in knowledge that the AI exhibits across different prompt types.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Barlow, 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Claire Rebecca</cp:lastModifiedBy>
  <cp:revision>2</cp:revision>
  <dcterms:created xsi:type="dcterms:W3CDTF">2024-05-15T09:24:11Z</dcterms:created>
  <dcterms:modified xsi:type="dcterms:W3CDTF">2024-05-15T09:25:49Z</dcterms:modified>
</cp:coreProperties>
</file>